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5701 BLK MC NEIL DR (YMCA)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5701 BLK MC NEIL DR (YMCA)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5701 BLK MC NEIL DR (YMCA)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5701 BLK MC NEIL DR (YMCA)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